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7"/>
  </p:notesMasterIdLst>
  <p:sldIdLst>
    <p:sldId id="344" r:id="rId2"/>
    <p:sldId id="345" r:id="rId3"/>
    <p:sldId id="346" r:id="rId4"/>
    <p:sldId id="347" r:id="rId5"/>
    <p:sldId id="34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366A"/>
    <a:srgbClr val="FF99CC"/>
    <a:srgbClr val="D62873"/>
    <a:srgbClr val="D73190"/>
    <a:srgbClr val="FFCCFF"/>
    <a:srgbClr val="DE3A90"/>
    <a:srgbClr val="D52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D3B9-31C1-4510-A206-1E530EBE524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17428-02DC-4D1E-A36F-12BDBCEC4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10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D48-2196-41F4-A9B9-927539C30DD8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8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55BB-04C8-46B6-89FE-93B2060B6EDE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91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DE31-D1AE-4901-8250-B3B528576CCD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7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D55-4E8B-442D-B833-27CF6A31DBF2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B63F-E25B-4C93-BE32-F1EF39DE065C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78A3-4484-4291-BE77-1EEBC6CA0644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3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A0F-B65D-4945-8AC1-32F099F1D0E2}" type="datetime1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6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AC7C-4E11-4507-994B-12B23A23FDD1}" type="datetime1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7D1-5089-47F3-8C62-3E1D335AEDB0}" type="datetime1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5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55E9-EA18-468A-909D-32F18130AA5F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4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26E0-1A58-424C-BF7C-D5098CA9ABF5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7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E206-3509-4F22-B481-630F207FF7B9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374B-0326-4455-93D8-06C847B6F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ozlova.sa@ctrtlt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368" y="365125"/>
            <a:ext cx="109910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cs typeface="Times New Roman" panose="02020603050405020304" pitchFamily="18" charset="0"/>
              </a:rPr>
              <a:t>Экспертное обсуждение</a:t>
            </a:r>
            <a:br>
              <a:rPr lang="ru-RU" sz="3100" b="1" dirty="0" smtClean="0"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Запуск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модели наставничества в </a:t>
            </a:r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СПО: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Что? Зачем? Как?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1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5" t="10487" r="13830" b="531"/>
          <a:stretch/>
        </p:blipFill>
        <p:spPr>
          <a:xfrm>
            <a:off x="493776" y="2009908"/>
            <a:ext cx="11347704" cy="44183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92808" y="5160288"/>
            <a:ext cx="8741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bg1"/>
                </a:solidFill>
              </a:rPr>
              <a:t>Будет сложно, но Вам понравится</a:t>
            </a:r>
            <a:r>
              <a:rPr lang="ru-RU" sz="2800" b="1" dirty="0">
                <a:solidFill>
                  <a:schemeClr val="bg1"/>
                </a:solidFill>
                <a:sym typeface="Wingdings" panose="05000000000000000000" pitchFamily="2" charset="2"/>
              </a:rPr>
              <a:t>:)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4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47473"/>
            <a:ext cx="9089136" cy="9344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Уважаемые коллеги!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6152"/>
            <a:ext cx="11256264" cy="4960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Тема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наставничества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– </a:t>
            </a:r>
          </a:p>
          <a:p>
            <a:pPr marL="0" indent="0" algn="ctr">
              <a:buNone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новый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тренд в образовательном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ландшафте СПО.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Как </a:t>
            </a:r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эффективно организовать этот процесс? </a:t>
            </a:r>
            <a:endParaRPr lang="ru-RU" sz="3200" b="1" dirty="0" smtClean="0">
              <a:solidFill>
                <a:srgbClr val="C00000"/>
              </a:solidFill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Мы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начинаем совместный запуск региональной модели наставничества в СПО. </a:t>
            </a:r>
            <a:endParaRPr lang="ru-RU" b="1" dirty="0" smtClean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Пока у нас нет конечных истин – мы ищем ответы вместе с Вами. </a:t>
            </a:r>
          </a:p>
          <a:p>
            <a:pPr marL="0" indent="0" algn="ctr">
              <a:buNone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Чтобы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получить максимум - нужно быть активным и вовлечённым.</a:t>
            </a:r>
          </a:p>
          <a:p>
            <a:pPr algn="ctr"/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374B-0326-4455-93D8-06C847B6FAEB}" type="slidenum">
              <a:rPr lang="ru-RU" smtClean="0"/>
              <a:t>2</a:t>
            </a:fld>
            <a:endParaRPr lang="ru-RU"/>
          </a:p>
        </p:txBody>
      </p:sp>
      <p:pic>
        <p:nvPicPr>
          <p:cNvPr id="7170" name="Picture 2" descr="https://png.pngtree.com/png-vector/20190719/ourlarge/pngtree-upload-icon-for-your-project-png-image_1549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632" y="3401568"/>
            <a:ext cx="1828800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34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Что сделали мы…</a:t>
            </a:r>
            <a:endParaRPr 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496" y="1371600"/>
            <a:ext cx="11729144" cy="5486399"/>
          </a:xfrm>
        </p:spPr>
        <p:txBody>
          <a:bodyPr>
            <a:normAutofit/>
          </a:bodyPr>
          <a:lstStyle/>
          <a:p>
            <a:pPr lvl="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Для запуска ключевых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процессов наставничества в СПО 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мы приготовили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пакет </a:t>
            </a:r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документов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и теперь хотим получить от Вас </a:t>
            </a:r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обратную связь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, экспертное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мнение. </a:t>
            </a:r>
          </a:p>
          <a:p>
            <a:pPr lvl="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</a:pPr>
            <a:endParaRPr lang="ru-RU" b="1" dirty="0" smtClean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+mj-lt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Мы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ждем от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Вас искренних мнений для </a:t>
            </a:r>
            <a:r>
              <a:rPr lang="ru-RU" b="1" dirty="0">
                <a:latin typeface="+mj-lt"/>
                <a:ea typeface="+mj-ea"/>
                <a:cs typeface="Times New Roman" panose="02020603050405020304" pitchFamily="18" charset="0"/>
              </a:rPr>
              <a:t>совместного выяснения ключевых проблем и поиска нетривиальных </a:t>
            </a:r>
            <a:r>
              <a:rPr lang="ru-RU" b="1" dirty="0" smtClean="0">
                <a:latin typeface="+mj-lt"/>
                <a:ea typeface="+mj-ea"/>
                <a:cs typeface="Times New Roman" panose="02020603050405020304" pitchFamily="18" charset="0"/>
              </a:rPr>
              <a:t>решений!</a:t>
            </a:r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+mj-lt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196" name="Picture 4" descr="https://yt3.ggpht.com/a/AATXAJxuKddeMFr_1E8hu9NgTPkqVjngvEUBZ9Lr2w0u=s900-c-k-c0xffffffff-no-rj-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480558" y="2590640"/>
            <a:ext cx="2990089" cy="177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31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2745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solidFill>
                  <a:srgbClr val="C00000"/>
                </a:solidFill>
                <a:cs typeface="Times New Roman" panose="02020603050405020304" pitchFamily="18" charset="0"/>
              </a:rPr>
              <a:t>Что предстоит </a:t>
            </a:r>
            <a:r>
              <a:rPr lang="ru-RU" sz="4900" b="1" dirty="0">
                <a:solidFill>
                  <a:srgbClr val="C00000"/>
                </a:solidFill>
                <a:cs typeface="Times New Roman" panose="02020603050405020304" pitchFamily="18" charset="0"/>
              </a:rPr>
              <a:t>сделать Вам </a:t>
            </a:r>
            <a:r>
              <a:rPr lang="ru-RU" sz="49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 </a:t>
            </a:r>
            <a:r>
              <a:rPr lang="ru-RU" sz="4900" b="1" dirty="0">
                <a:solidFill>
                  <a:srgbClr val="C00000"/>
                </a:solidFill>
                <a:cs typeface="Times New Roman" panose="02020603050405020304" pitchFamily="18" charset="0"/>
              </a:rPr>
              <a:t>ближайшем горизонте?</a:t>
            </a:r>
            <a:br>
              <a:rPr lang="ru-RU" sz="4900" b="1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ru-RU" sz="49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Изучить</a:t>
            </a:r>
            <a:r>
              <a:rPr lang="ru-RU" dirty="0" smtClean="0"/>
              <a:t> </a:t>
            </a:r>
            <a:r>
              <a:rPr lang="ru-RU" dirty="0"/>
              <a:t>представленные </a:t>
            </a:r>
            <a:r>
              <a:rPr lang="ru-RU" dirty="0" smtClean="0"/>
              <a:t>документы</a:t>
            </a:r>
          </a:p>
          <a:p>
            <a:pPr marL="0" lvl="0" indent="0" algn="just" fontAlgn="t">
              <a:buNone/>
            </a:pPr>
            <a:r>
              <a:rPr lang="ru-RU" sz="2400" i="1" dirty="0" smtClean="0"/>
              <a:t>Они наверняка пригодятся Вам для запуска модели в своей организации </a:t>
            </a:r>
            <a:endParaRPr lang="ru-RU" sz="2400" i="1" dirty="0"/>
          </a:p>
          <a:p>
            <a:pPr lvl="0" fontAlgn="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Заполнить</a:t>
            </a:r>
            <a:r>
              <a:rPr lang="ru-RU" dirty="0" smtClean="0"/>
              <a:t> </a:t>
            </a:r>
            <a:r>
              <a:rPr lang="ru-RU" dirty="0"/>
              <a:t>экспертный лист</a:t>
            </a:r>
          </a:p>
          <a:p>
            <a:pPr marL="0" indent="0" fontAlgn="t">
              <a:buNone/>
            </a:pPr>
            <a:r>
              <a:rPr lang="ru-RU" sz="2400" i="1" dirty="0"/>
              <a:t>Руководствуйтесь не только своим интересом, но и той пользой, которую </a:t>
            </a:r>
            <a:r>
              <a:rPr lang="ru-RU" sz="2400" i="1" dirty="0" smtClean="0"/>
              <a:t>Вы </a:t>
            </a:r>
            <a:r>
              <a:rPr lang="ru-RU" sz="2400" i="1" dirty="0"/>
              <a:t>можете </a:t>
            </a:r>
            <a:r>
              <a:rPr lang="ru-RU" sz="2400" i="1" dirty="0" smtClean="0"/>
              <a:t>принести региону.</a:t>
            </a:r>
          </a:p>
          <a:p>
            <a:pPr fontAlgn="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Представить </a:t>
            </a:r>
            <a:r>
              <a:rPr lang="ru-RU" dirty="0"/>
              <a:t>свою экспертную позицию до 15 октября 2020 года в РЦТР на адрес электронной почты: </a:t>
            </a:r>
            <a:r>
              <a:rPr lang="en-US" u="sng" dirty="0" err="1">
                <a:hlinkClick r:id="rId2"/>
              </a:rPr>
              <a:t>kozlova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sa</a:t>
            </a:r>
            <a:r>
              <a:rPr lang="ru-RU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ctrtlt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en-US" dirty="0"/>
              <a:t> </a:t>
            </a:r>
            <a:endParaRPr lang="ru-RU" dirty="0"/>
          </a:p>
          <a:p>
            <a:pPr lvl="0" fontAlgn="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Принять</a:t>
            </a:r>
            <a:r>
              <a:rPr lang="ru-RU" dirty="0" smtClean="0"/>
              <a:t> </a:t>
            </a:r>
            <a:r>
              <a:rPr lang="ru-RU" dirty="0"/>
              <a:t>участие в </a:t>
            </a:r>
            <a:r>
              <a:rPr lang="en-US" dirty="0"/>
              <a:t>ZOOM</a:t>
            </a:r>
            <a:r>
              <a:rPr lang="ru-RU" dirty="0"/>
              <a:t> –</a:t>
            </a:r>
            <a:r>
              <a:rPr lang="ru-RU" dirty="0" smtClean="0"/>
              <a:t>конференции…</a:t>
            </a:r>
          </a:p>
          <a:p>
            <a:pPr marL="0" lvl="0" indent="0" fontAlgn="t">
              <a:buNone/>
            </a:pPr>
            <a:r>
              <a:rPr lang="ru-RU" sz="2400" i="1" dirty="0" smtClean="0"/>
              <a:t>Об этом чуть позже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40161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456" y="378979"/>
            <a:ext cx="9601199" cy="9839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Вы можете </a:t>
            </a:r>
            <a:r>
              <a:rPr lang="ru-RU" dirty="0">
                <a:solidFill>
                  <a:srgbClr val="C00000"/>
                </a:solidFill>
              </a:rPr>
              <a:t>всегда  </a:t>
            </a:r>
            <a:r>
              <a:rPr lang="ru-RU" dirty="0">
                <a:solidFill>
                  <a:srgbClr val="C00000"/>
                </a:solidFill>
              </a:rPr>
              <a:t>связаться </a:t>
            </a:r>
            <a:r>
              <a:rPr lang="ru-RU" dirty="0">
                <a:solidFill>
                  <a:srgbClr val="C00000"/>
                </a:solidFill>
              </a:rPr>
              <a:t>снами, </a:t>
            </a:r>
            <a:r>
              <a:rPr lang="ru-RU" dirty="0">
                <a:solidFill>
                  <a:srgbClr val="C00000"/>
                </a:solidFill>
              </a:rPr>
              <a:t>чтобы задать </a:t>
            </a:r>
            <a:r>
              <a:rPr lang="ru-RU" dirty="0">
                <a:solidFill>
                  <a:srgbClr val="C00000"/>
                </a:solidFill>
              </a:rPr>
              <a:t>интересующие </a:t>
            </a:r>
            <a:r>
              <a:rPr lang="ru-RU" dirty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ас </a:t>
            </a:r>
            <a:r>
              <a:rPr lang="ru-RU" dirty="0">
                <a:solidFill>
                  <a:srgbClr val="C00000"/>
                </a:solidFill>
              </a:rPr>
              <a:t>вопросы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5556309"/>
            <a:ext cx="6096000" cy="1122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buSzPct val="100000"/>
            </a:pPr>
            <a:r>
              <a:rPr lang="ru-RU" altLang="ru-RU" dirty="0" smtClean="0">
                <a:latin typeface="+mj-lt"/>
              </a:rPr>
              <a:t>Региональный центр трудовых ресурсов</a:t>
            </a:r>
          </a:p>
          <a:p>
            <a:pPr algn="ctr">
              <a:lnSpc>
                <a:spcPct val="93000"/>
              </a:lnSpc>
              <a:buSzPct val="100000"/>
            </a:pPr>
            <a:r>
              <a:rPr lang="ru-RU" altLang="ru-RU" dirty="0" smtClean="0">
                <a:latin typeface="+mj-lt"/>
              </a:rPr>
              <a:t>445007</a:t>
            </a:r>
            <a:r>
              <a:rPr lang="ru-RU" altLang="ru-RU" dirty="0">
                <a:latin typeface="+mj-lt"/>
              </a:rPr>
              <a:t>, Самарская область, г. Тольятти, ул. Победы, 7</a:t>
            </a:r>
          </a:p>
          <a:p>
            <a:pPr algn="ctr">
              <a:lnSpc>
                <a:spcPct val="93000"/>
              </a:lnSpc>
              <a:buSzPct val="100000"/>
            </a:pPr>
            <a:r>
              <a:rPr lang="ru-RU" altLang="ru-RU" dirty="0">
                <a:latin typeface="+mj-lt"/>
              </a:rPr>
              <a:t>Телефон/факс: +7 (8482) 95-22-11 (многоканальный)</a:t>
            </a:r>
          </a:p>
          <a:p>
            <a:pPr algn="ctr">
              <a:lnSpc>
                <a:spcPct val="93000"/>
              </a:lnSpc>
              <a:buSzPct val="100000"/>
            </a:pPr>
            <a:r>
              <a:rPr lang="ru-RU" altLang="ru-RU" dirty="0">
                <a:latin typeface="+mj-lt"/>
              </a:rPr>
              <a:t>e-</a:t>
            </a:r>
            <a:r>
              <a:rPr lang="ru-RU" altLang="ru-RU" dirty="0" err="1">
                <a:latin typeface="+mj-lt"/>
              </a:rPr>
              <a:t>mail</a:t>
            </a:r>
            <a:r>
              <a:rPr lang="ru-RU" altLang="ru-RU" dirty="0">
                <a:latin typeface="+mj-lt"/>
              </a:rPr>
              <a:t>: office@ctrtlt.ru, www.ctrtlt.ru</a:t>
            </a:r>
            <a:endParaRPr lang="ru-RU" altLang="ru-RU" dirty="0">
              <a:latin typeface="+mj-lt"/>
            </a:endParaRPr>
          </a:p>
        </p:txBody>
      </p:sp>
      <p:pic>
        <p:nvPicPr>
          <p:cNvPr id="9220" name="Picture 4" descr="https://static.2gis.com/i/6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936" y="3772582"/>
            <a:ext cx="5300472" cy="134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http://cdn.onlinewebfonts.com/svg/img_1054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456" y="1362948"/>
            <a:ext cx="676657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496312" y="1517905"/>
            <a:ext cx="9189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+mj-lt"/>
              </a:rPr>
              <a:t>Козлова Светлана Анатольевна, тел: </a:t>
            </a:r>
            <a:r>
              <a:rPr lang="ru-RU" altLang="ru-RU" dirty="0"/>
              <a:t>+7 (</a:t>
            </a:r>
            <a:r>
              <a:rPr lang="ru-RU" altLang="ru-RU" dirty="0" smtClean="0"/>
              <a:t>8482) </a:t>
            </a:r>
            <a:r>
              <a:rPr lang="ru-RU" b="1" dirty="0" smtClean="0">
                <a:latin typeface="+mj-lt"/>
              </a:rPr>
              <a:t>95-22-11</a:t>
            </a:r>
            <a:r>
              <a:rPr lang="ru-RU" b="1" dirty="0">
                <a:latin typeface="+mj-lt"/>
              </a:rPr>
              <a:t> (</a:t>
            </a:r>
            <a:r>
              <a:rPr lang="ru-RU" b="1" dirty="0" err="1">
                <a:latin typeface="+mj-lt"/>
              </a:rPr>
              <a:t>доб</a:t>
            </a:r>
            <a:r>
              <a:rPr lang="ru-RU" b="1" dirty="0">
                <a:latin typeface="+mj-lt"/>
              </a:rPr>
              <a:t> 0405), e-</a:t>
            </a:r>
            <a:r>
              <a:rPr lang="ru-RU" b="1" dirty="0" err="1">
                <a:latin typeface="+mj-lt"/>
              </a:rPr>
              <a:t>mail</a:t>
            </a:r>
            <a:r>
              <a:rPr lang="ru-RU" b="1" dirty="0">
                <a:latin typeface="+mj-lt"/>
              </a:rPr>
              <a:t>: kozlova.sa@ctrtlt.ru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106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232</Words>
  <Application>Microsoft Office PowerPoint</Application>
  <PresentationFormat>Широкоэкранный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Экспертное обсуждение Запуск модели наставничества в  СПО:  Что? Зачем? Как?</vt:lpstr>
      <vt:lpstr>Уважаемые коллеги!</vt:lpstr>
      <vt:lpstr>Что сделали мы…</vt:lpstr>
      <vt:lpstr>  Что предстоит сделать Вам  в ближайшем горизонте?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 Тимофеева</cp:lastModifiedBy>
  <cp:revision>277</cp:revision>
  <dcterms:created xsi:type="dcterms:W3CDTF">2020-03-23T09:09:59Z</dcterms:created>
  <dcterms:modified xsi:type="dcterms:W3CDTF">2020-10-07T12:11:44Z</dcterms:modified>
</cp:coreProperties>
</file>