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61" r:id="rId3"/>
    <p:sldId id="263" r:id="rId4"/>
    <p:sldId id="259" r:id="rId5"/>
    <p:sldId id="264" r:id="rId6"/>
    <p:sldId id="265" r:id="rId7"/>
    <p:sldId id="268" r:id="rId8"/>
    <p:sldId id="266" r:id="rId9"/>
    <p:sldId id="281" r:id="rId10"/>
    <p:sldId id="267" r:id="rId11"/>
    <p:sldId id="280" r:id="rId12"/>
    <p:sldId id="270" r:id="rId13"/>
    <p:sldId id="271" r:id="rId14"/>
    <p:sldId id="272" r:id="rId15"/>
    <p:sldId id="282" r:id="rId16"/>
    <p:sldId id="273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0D771-B869-45F2-A374-E4D85005414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F842-373B-4CF2-88E5-1F9096F43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7885-271C-4819-8EBB-AB3343E2FB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99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FCB-28B0-4476-8E8B-2CEF136728D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5ED3-B298-46B4-AF4F-BD1A3D39293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7B87-A026-48A9-A4AF-79478468F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-tlt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Aps\Desktop\фото для презентации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1675160" cy="132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ps\Desktop\фото для презентации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1519069" cy="12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Aps\Desktop\фото для презентации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1603152" cy="13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ps\Desktop\фото для презентации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584176" cy="14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3568" y="4046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Колледжи  Тольятти: </a:t>
            </a:r>
          </a:p>
          <a:p>
            <a:pPr algn="r"/>
            <a:r>
              <a:rPr lang="ru-RU" sz="36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профессии,  условия,  контакты </a:t>
            </a:r>
          </a:p>
          <a:p>
            <a:pPr algn="r"/>
            <a:r>
              <a:rPr lang="ru-RU" sz="3600" b="1" dirty="0" smtClean="0">
                <a:solidFill>
                  <a:srgbClr val="8E0000"/>
                </a:solidFill>
              </a:rPr>
              <a:t>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6" descr="C:\Users\Aps\Documents\ДИР\ФОТОиВИДЕО\iPhone-3\IMG_20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554272" cy="20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pp.vk.me/c633619/v633619296/26f69/K4nULg6s_v4.jpg"/>
          <p:cNvPicPr>
            <a:picLocks noChangeAspect="1" noChangeArrowheads="1"/>
          </p:cNvPicPr>
          <p:nvPr/>
        </p:nvPicPr>
        <p:blipFill>
          <a:blip r:embed="rId8" cstate="print"/>
          <a:srcRect l="4868" t="22034" r="34277" b="35593"/>
          <a:stretch>
            <a:fillRect/>
          </a:stretch>
        </p:blipFill>
        <p:spPr bwMode="auto">
          <a:xfrm>
            <a:off x="6660232" y="2132856"/>
            <a:ext cx="2232248" cy="2232248"/>
          </a:xfrm>
          <a:prstGeom prst="rect">
            <a:avLst/>
          </a:prstGeom>
          <a:noFill/>
        </p:spPr>
      </p:pic>
      <p:pic>
        <p:nvPicPr>
          <p:cNvPr id="20486" name="Picture 6" descr="http://tspk.org/images/vospitatel_day_1.jpg"/>
          <p:cNvPicPr>
            <a:picLocks noChangeAspect="1" noChangeArrowheads="1"/>
          </p:cNvPicPr>
          <p:nvPr/>
        </p:nvPicPr>
        <p:blipFill>
          <a:blip r:embed="rId9" cstate="print"/>
          <a:srcRect r="5556" b="7407"/>
          <a:stretch>
            <a:fillRect/>
          </a:stretch>
        </p:blipFill>
        <p:spPr bwMode="auto">
          <a:xfrm>
            <a:off x="395536" y="1628800"/>
            <a:ext cx="2448272" cy="1800200"/>
          </a:xfrm>
          <a:prstGeom prst="rect">
            <a:avLst/>
          </a:prstGeom>
          <a:noFill/>
        </p:spPr>
      </p:pic>
      <p:sp>
        <p:nvSpPr>
          <p:cNvPr id="20488" name="AutoShape 8" descr="ÐÐ°ÑÑÐ¸Ð½ÐºÐ¸ Ð¿Ð¾ Ð·Ð°Ð¿ÑÐ¾ÑÑ ÐºÐ°ÑÑÐ¸Ð½ÐºÐ° Ð¿ÐµÐº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://www.tmc-tlt.ru/worldskills-abilympics-2017/IMG_0658.JPG"/>
          <p:cNvPicPr>
            <a:picLocks noChangeAspect="1" noChangeArrowheads="1"/>
          </p:cNvPicPr>
          <p:nvPr/>
        </p:nvPicPr>
        <p:blipFill>
          <a:blip r:embed="rId10" cstate="print"/>
          <a:srcRect l="5551" t="20454" r="17139"/>
          <a:stretch>
            <a:fillRect/>
          </a:stretch>
        </p:blipFill>
        <p:spPr bwMode="auto">
          <a:xfrm>
            <a:off x="3851920" y="1628800"/>
            <a:ext cx="2880320" cy="1976691"/>
          </a:xfrm>
          <a:prstGeom prst="rect">
            <a:avLst/>
          </a:prstGeom>
          <a:noFill/>
        </p:spPr>
      </p:pic>
      <p:pic>
        <p:nvPicPr>
          <p:cNvPr id="16387" name="Picture 3" descr="C:\Users\Aps\Desktop\фото для презентации\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2160240" cy="153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Aps\Desktop\фото для презентации\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1553983" cy="20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pp.vk.me/c636521/v636521296/5661d/UXFKrKAGwUg.jpg"/>
          <p:cNvPicPr>
            <a:picLocks noChangeAspect="1" noChangeArrowheads="1"/>
          </p:cNvPicPr>
          <p:nvPr/>
        </p:nvPicPr>
        <p:blipFill>
          <a:blip r:embed="rId13" cstate="print"/>
          <a:srcRect l="3636" t="67946" r="54545" b="4876"/>
          <a:stretch>
            <a:fillRect/>
          </a:stretch>
        </p:blipFill>
        <p:spPr bwMode="auto">
          <a:xfrm>
            <a:off x="3491880" y="3717032"/>
            <a:ext cx="1656184" cy="1584176"/>
          </a:xfrm>
          <a:prstGeom prst="rect">
            <a:avLst/>
          </a:prstGeom>
          <a:noFill/>
        </p:spPr>
      </p:pic>
      <p:pic>
        <p:nvPicPr>
          <p:cNvPr id="20490" name="Picture 10" descr="ÐÐ°ÑÑÐ¸Ð½ÐºÐ¸ Ð¿Ð¾ Ð·Ð°Ð¿ÑÐ¾ÑÑ ÐºÐ°ÑÑÐ¸Ð½ÐºÐ° Ð¿ÐµÐºÐ°ÑÑ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5085184"/>
            <a:ext cx="2232248" cy="1488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03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627784" y="1988840"/>
            <a:ext cx="6337893" cy="3672408"/>
            <a:chOff x="1526065" y="-1202329"/>
            <a:chExt cx="5849758" cy="2118956"/>
          </a:xfrm>
        </p:grpSpPr>
        <p:sp>
          <p:nvSpPr>
            <p:cNvPr id="10" name="Пятиугольник 4"/>
            <p:cNvSpPr/>
            <p:nvPr/>
          </p:nvSpPr>
          <p:spPr>
            <a:xfrm rot="10800000">
              <a:off x="1858375" y="-1051444"/>
              <a:ext cx="5472684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>
              <a:off x="1526065" y="-1202329"/>
              <a:ext cx="5849758" cy="2009620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91440" rIns="170688" bIns="91440" numCol="1" spcCol="1270" anchor="ctr" anchorCtr="0">
              <a:noAutofit/>
            </a:bodyPr>
            <a:lstStyle/>
            <a:p>
              <a:pPr lvl="0"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09.02.07 </a:t>
              </a:r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Информационные системы и программирование,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очная,  срок обучения 3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месяцев</a:t>
              </a:r>
            </a:p>
            <a:p>
              <a:pPr marL="0" lvl="1" algn="ctr"/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Квалификация </a:t>
              </a:r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ctr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b="1" i="1" dirty="0" smtClean="0">
                  <a:solidFill>
                    <a:schemeClr val="bg1"/>
                  </a:solidFill>
                </a:rPr>
                <a:t>Разработчик </a:t>
              </a:r>
              <a:r>
                <a:rPr lang="ru-RU" sz="2400" b="1" i="1" dirty="0" err="1" smtClean="0">
                  <a:solidFill>
                    <a:schemeClr val="bg1"/>
                  </a:solidFill>
                </a:rPr>
                <a:t>веб</a:t>
              </a:r>
              <a:r>
                <a:rPr lang="ru-RU" sz="2400" b="1" i="1" dirty="0" smtClean="0">
                  <a:solidFill>
                    <a:schemeClr val="bg1"/>
                  </a:solidFill>
                </a:rPr>
                <a:t> и </a:t>
              </a:r>
              <a:r>
                <a:rPr lang="ru-RU" sz="2400" b="1" i="1" dirty="0" err="1" smtClean="0">
                  <a:solidFill>
                    <a:schemeClr val="bg1"/>
                  </a:solidFill>
                </a:rPr>
                <a:t>мультимедийных</a:t>
              </a:r>
              <a:r>
                <a:rPr lang="ru-RU" sz="2400" b="1" i="1" dirty="0" smtClean="0">
                  <a:solidFill>
                    <a:schemeClr val="bg1"/>
                  </a:solidFill>
                </a:rPr>
                <a:t> приложений</a:t>
              </a:r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764704"/>
            <a:ext cx="8676456" cy="936104"/>
          </a:xfrm>
          <a:prstGeom prst="rect">
            <a:avLst/>
          </a:prstGeom>
        </p:spPr>
        <p:txBody>
          <a:bodyPr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Специальности и профессии для лиц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endParaRPr lang="ru-RU" sz="28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get\Desktop\62.02.20.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7184">
            <a:off x="-72296" y="3039744"/>
            <a:ext cx="4427984" cy="2309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31840" y="486916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Обучение с применением дистанционных технологий</a:t>
            </a:r>
            <a:endParaRPr lang="ru-RU" sz="22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27687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базе 9 классов</a:t>
            </a:r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2"/>
          <p:cNvSpPr txBox="1">
            <a:spLocks/>
          </p:cNvSpPr>
          <p:nvPr/>
        </p:nvSpPr>
        <p:spPr>
          <a:xfrm>
            <a:off x="395536" y="1916832"/>
            <a:ext cx="8496944" cy="3917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2738" y="404664"/>
            <a:ext cx="7561262" cy="1008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Тольяттинский социально-педагогический колледж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132856"/>
            <a:ext cx="82293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реализует обучение: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специализированных группах,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составе очных групп, совместно с детьми без особенностей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очное обучение с применением дистанционных технологий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717032"/>
            <a:ext cx="767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удобства обучения в колледже организована доступная среда, обучение проводится только на 1 этаже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581128"/>
            <a:ext cx="7676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обучении с применением дистанционных технологий колледж предоставляет на время обучения все необходимое оборудование и подключение к Интернет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1790474" cy="11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7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 приёмной комиссии: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280920" cy="39170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Комсомольский район: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ул. Мурысева, д. 84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 (8482) 24-10-25, сот.8-927-022-00-37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869160"/>
            <a:ext cx="179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http://tspk.org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25144"/>
            <a:ext cx="576064" cy="601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797152"/>
            <a:ext cx="562114" cy="561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4869160"/>
            <a:ext cx="199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tspk-tol@mail.ru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80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Самарской области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«Тольяттинский социально-экономический колледж»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Медиацентр\Газета\2017\апрель 2017\фото\День открытых дверей 19 апреля 2017\P419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480720" cy="487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Логотип ТСЭК_1.png"/>
          <p:cNvPicPr>
            <a:picLocks noChangeAspect="1" noChangeArrowheads="1"/>
          </p:cNvPicPr>
          <p:nvPr/>
        </p:nvPicPr>
        <p:blipFill>
          <a:blip r:embed="rId3" cstate="print"/>
          <a:srcRect r="67665"/>
          <a:stretch>
            <a:fillRect/>
          </a:stretch>
        </p:blipFill>
        <p:spPr bwMode="auto">
          <a:xfrm>
            <a:off x="6372200" y="1628800"/>
            <a:ext cx="16633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987824" y="2492896"/>
            <a:ext cx="5929354" cy="2952327"/>
            <a:chOff x="1924837" y="-1160781"/>
            <a:chExt cx="5472684" cy="2132077"/>
          </a:xfrm>
        </p:grpSpPr>
        <p:sp>
          <p:nvSpPr>
            <p:cNvPr id="10" name="Пятиугольник 4"/>
            <p:cNvSpPr/>
            <p:nvPr/>
          </p:nvSpPr>
          <p:spPr>
            <a:xfrm rot="10800000">
              <a:off x="1924837" y="-996775"/>
              <a:ext cx="5472684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>
              <a:off x="2057761" y="-1160781"/>
              <a:ext cx="5318062" cy="1968072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91440" rIns="170688" bIns="91440" numCol="1" spcCol="1270" anchor="ctr" anchorCtr="0">
              <a:noAutofit/>
            </a:bodyPr>
            <a:lstStyle/>
            <a:p>
              <a:pPr lvl="0"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09.01.01 </a:t>
              </a:r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Наладчик аппаратного и программного обеспечения,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очная                         2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месяцев</a:t>
              </a:r>
            </a:p>
            <a:p>
              <a:pPr marL="0" lvl="1" algn="ctr"/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Квалификация </a:t>
              </a:r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ctr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«Наладчик технологического оборудования»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1691680" y="836712"/>
            <a:ext cx="7308304" cy="936104"/>
          </a:xfrm>
          <a:prstGeom prst="rect">
            <a:avLst/>
          </a:prstGeom>
        </p:spPr>
        <p:txBody>
          <a:bodyPr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Специальности и профессии для лиц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endParaRPr lang="ru-RU" sz="28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5013176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обучение по дистанционным технологиям</a:t>
            </a:r>
            <a:endParaRPr lang="ru-RU" sz="22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pobochenko.com/wp-content/uploads/2016/03/Izuchaem-zhele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5465">
            <a:off x="-72196" y="2709031"/>
            <a:ext cx="4304978" cy="2871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836712"/>
            <a:ext cx="7308304" cy="936104"/>
          </a:xfrm>
          <a:prstGeom prst="rect">
            <a:avLst/>
          </a:prstGeom>
        </p:spPr>
        <p:txBody>
          <a:bodyPr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Специальности и профессии для лиц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endParaRPr lang="ru-RU" sz="28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3563888" y="2492896"/>
            <a:ext cx="5281282" cy="2736303"/>
            <a:chOff x="1691437" y="-1004775"/>
            <a:chExt cx="5706084" cy="1976071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1924837" y="-996775"/>
              <a:ext cx="5472684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>
              <a:off x="1691437" y="-1004775"/>
              <a:ext cx="5318062" cy="1968072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91440" rIns="170688" bIns="91440" numCol="1" spcCol="1270" anchor="ctr" anchorCtr="0">
              <a:noAutofit/>
            </a:bodyPr>
            <a:lstStyle/>
            <a:p>
              <a:pPr lvl="0" algn="ctr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Пекарь,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очная                                      2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месяцев</a:t>
              </a:r>
            </a:p>
            <a:p>
              <a:pPr marL="0" lvl="1" algn="ctr"/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Квалификация </a:t>
              </a:r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ctr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«Пекарь, кондитер»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ÐÐ°ÑÑÐ¸Ð½ÐºÐ¸ Ð¿Ð¾ Ð·Ð°Ð¿ÑÐ¾ÑÑ ÐºÐ°ÑÑÐ¸Ð½ÐºÐ° Ð¿ÐµÐºÐ°Ñ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6494">
            <a:off x="215796" y="2784991"/>
            <a:ext cx="4680457" cy="2651925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 приёмной комиссии: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600200"/>
            <a:ext cx="8424936" cy="452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Центральный район: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ул. Ленина, д. 68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Комсомольский район: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ул.Мурысева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д. 61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8 (8482) 24-59-81,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22-78-54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112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Подробную информацию можно узнать </a:t>
            </a:r>
            <a:br>
              <a:rPr lang="ru-RU" sz="32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сайте:</a:t>
            </a:r>
            <a:endParaRPr lang="ru-RU" sz="3200" b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Региональный центр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трудовых ресурсов</a:t>
            </a:r>
          </a:p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http://www.ctr-tlt.ru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20000"/>
          </a:blip>
          <a:srcRect l="5778" t="22581" r="86615" b="50806"/>
          <a:stretch>
            <a:fillRect/>
          </a:stretch>
        </p:blipFill>
        <p:spPr bwMode="auto">
          <a:xfrm>
            <a:off x="3500430" y="285728"/>
            <a:ext cx="1857356" cy="178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311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Самарской области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«Колледж технического и художественного образования г.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ольятти»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8085"/>
            <a:ext cx="9144000" cy="233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3108" y="1714488"/>
            <a:ext cx="6000792" cy="2182385"/>
            <a:chOff x="1676619" y="1167"/>
            <a:chExt cx="5731158" cy="1968071"/>
          </a:xfrm>
        </p:grpSpPr>
        <p:sp>
          <p:nvSpPr>
            <p:cNvPr id="3" name="Пятиугольник 2"/>
            <p:cNvSpPr/>
            <p:nvPr/>
          </p:nvSpPr>
          <p:spPr>
            <a:xfrm rot="10800000">
              <a:off x="1676619" y="1167"/>
              <a:ext cx="5731158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ятиугольник 4"/>
            <p:cNvSpPr/>
            <p:nvPr/>
          </p:nvSpPr>
          <p:spPr>
            <a:xfrm rot="21600000">
              <a:off x="2168639" y="1167"/>
              <a:ext cx="5239138" cy="1968071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68580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18880  Столяр строительный</a:t>
              </a:r>
              <a:b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очная (дневная)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1 год 10 месяцев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Квалификация: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«Столяр строительный»</a:t>
              </a:r>
            </a:p>
          </p:txBody>
        </p:sp>
      </p:grpSp>
      <p:pic>
        <p:nvPicPr>
          <p:cNvPr id="5" name="Рисунок 4" descr="pss3.jpg"/>
          <p:cNvPicPr>
            <a:picLocks noChangeAspect="1"/>
          </p:cNvPicPr>
          <p:nvPr/>
        </p:nvPicPr>
        <p:blipFill>
          <a:blip r:embed="rId2" cstate="print"/>
          <a:srcRect b="7615"/>
          <a:stretch>
            <a:fillRect/>
          </a:stretch>
        </p:blipFill>
        <p:spPr>
          <a:xfrm rot="21282323">
            <a:off x="785786" y="1428735"/>
            <a:ext cx="2286016" cy="2746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программы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профессиональной подготовки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285984" y="4500570"/>
            <a:ext cx="5731158" cy="1968071"/>
            <a:chOff x="1676619" y="2556723"/>
            <a:chExt cx="5731158" cy="1968071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676619" y="2556723"/>
              <a:ext cx="5731158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ятиугольник 4"/>
            <p:cNvSpPr/>
            <p:nvPr/>
          </p:nvSpPr>
          <p:spPr>
            <a:xfrm rot="21600000">
              <a:off x="2168639" y="2556723"/>
              <a:ext cx="5239138" cy="1968071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68580" rIns="128016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19727 Штукатур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0" kern="1200" dirty="0" smtClean="0">
                  <a:latin typeface="Times New Roman" pitchFamily="18" charset="0"/>
                  <a:cs typeface="Times New Roman" pitchFamily="18" charset="0"/>
                </a:rPr>
                <a:t>очная </a:t>
              </a: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(дневная), 10 месяцев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Квалификация: </a:t>
              </a: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«Штукатур»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 descr="65c8b6039668ca555a34d25e308b25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122" y="4304756"/>
            <a:ext cx="2963348" cy="214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 приёмной комиссии: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848872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Автозаводский район: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ул. Воскресенская, д. 18,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126,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тел.8 (8482) 33-39-50,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Элла Владимировна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Комсомольский район: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ул. Матросова, д. 37,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103,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(8482) 24-56-25 Борисова Лидия Николаевна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980728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Самарской области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«Тольяттинский колледж сервисных технологий и предпринимательства»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P1010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426390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915816" y="1916832"/>
            <a:ext cx="6049861" cy="2160240"/>
            <a:chOff x="1924837" y="-1061712"/>
            <a:chExt cx="5583910" cy="2033008"/>
          </a:xfrm>
        </p:grpSpPr>
        <p:sp>
          <p:nvSpPr>
            <p:cNvPr id="10" name="Пятиугольник 4"/>
            <p:cNvSpPr/>
            <p:nvPr/>
          </p:nvSpPr>
          <p:spPr>
            <a:xfrm rot="10800000">
              <a:off x="1924837" y="-996775"/>
              <a:ext cx="5472684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>
              <a:off x="2057761" y="-1061712"/>
              <a:ext cx="5450986" cy="1968072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91440" rIns="170688" bIns="9144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16909 Портной</a:t>
              </a:r>
              <a:b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очная (дневная)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1 год 10 месяцев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Квалификация: </a:t>
              </a: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«Портной»</a:t>
              </a: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836712"/>
            <a:ext cx="8676456" cy="936104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программы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профессиональной подготовки</a:t>
            </a:r>
          </a:p>
        </p:txBody>
      </p:sp>
      <p:pic>
        <p:nvPicPr>
          <p:cNvPr id="1027" name="Picture 3" descr="C:\Users\get\Desktop\mini_shveya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2828">
            <a:off x="109253" y="1882954"/>
            <a:ext cx="3533291" cy="2534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Группа 8"/>
          <p:cNvGrpSpPr/>
          <p:nvPr/>
        </p:nvGrpSpPr>
        <p:grpSpPr>
          <a:xfrm>
            <a:off x="2843808" y="4365104"/>
            <a:ext cx="6049861" cy="2160240"/>
            <a:chOff x="1924837" y="-1061712"/>
            <a:chExt cx="5583910" cy="2033008"/>
          </a:xfrm>
        </p:grpSpPr>
        <p:sp>
          <p:nvSpPr>
            <p:cNvPr id="15" name="Пятиугольник 4"/>
            <p:cNvSpPr/>
            <p:nvPr/>
          </p:nvSpPr>
          <p:spPr>
            <a:xfrm rot="10800000">
              <a:off x="1924837" y="-996775"/>
              <a:ext cx="5472684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>
              <a:off x="2057761" y="-1061712"/>
              <a:ext cx="5450986" cy="1968072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91440" rIns="170688" bIns="9144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17530 Рабочий зеленого строительства</a:t>
              </a:r>
              <a:b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очная (дневная), 1 год 10 месяцев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Квалификация: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«Рабочий зеленого строительства 2 разряда»</a:t>
              </a:r>
            </a:p>
          </p:txBody>
        </p:sp>
      </p:grpSp>
      <p:pic>
        <p:nvPicPr>
          <p:cNvPr id="1029" name="Picture 5" descr="C:\Users\get\Desktop\127917604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9967">
            <a:off x="107504" y="4293096"/>
            <a:ext cx="3384376" cy="2453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 приёмной комиссии: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556792"/>
            <a:ext cx="8317432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Центральный район (корпус №1):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Ленина, д. 37,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213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 (8482) 36-70-83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Боровых Галина Григорьевна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28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Самарской области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«Тольяттинский социально-педагогический колледж»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60648"/>
            <a:ext cx="1790474" cy="1167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764704"/>
            <a:ext cx="8676456" cy="936104"/>
          </a:xfrm>
          <a:prstGeom prst="rect">
            <a:avLst/>
          </a:prstGeom>
        </p:spPr>
        <p:txBody>
          <a:bodyPr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Специальности и профессии для лиц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</a:pPr>
            <a:r>
              <a:rPr lang="ru-RU" sz="28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endParaRPr lang="ru-RU" sz="28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806107" y="1844824"/>
            <a:ext cx="6337893" cy="3672408"/>
            <a:chOff x="1526065" y="-1202329"/>
            <a:chExt cx="5849758" cy="2118956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1858375" y="-1051444"/>
              <a:ext cx="5472684" cy="19680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>
              <a:off x="1526065" y="-1202329"/>
              <a:ext cx="5849758" cy="2009620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91440" rIns="170688" bIns="91440" numCol="1" spcCol="1270" anchor="ctr" anchorCtr="0">
              <a:noAutofit/>
            </a:bodyPr>
            <a:lstStyle/>
            <a:p>
              <a:pPr lvl="0" algn="ctr"/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09.01.03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Мастер по обработке цифровой информации</a:t>
              </a:r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очная,  срок обучения 1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4 месяца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ctr"/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Квалификация </a:t>
              </a:r>
              <a:endParaRPr lang="ru-RU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ctr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b="1" i="1" dirty="0" smtClean="0">
                  <a:solidFill>
                    <a:schemeClr val="bg1"/>
                  </a:solidFill>
                </a:rPr>
                <a:t>Оператор ЭВМ</a:t>
              </a:r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3" descr="C:\Users\get\Desktop\62.02.20.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7184">
            <a:off x="-144304" y="3471792"/>
            <a:ext cx="4427984" cy="2309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234888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базе 11 классов</a:t>
            </a:r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5368" y="4869160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Обучение в специализированной группе</a:t>
            </a:r>
            <a:endParaRPr lang="ru-RU" sz="22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441</Words>
  <Application>Microsoft Office PowerPoint</Application>
  <PresentationFormat>Экран (4:3)</PresentationFormat>
  <Paragraphs>108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Контакты приёмной комиссии:</vt:lpstr>
      <vt:lpstr>Слайд 5</vt:lpstr>
      <vt:lpstr>Слайд 6</vt:lpstr>
      <vt:lpstr>Контакты приёмной комиссии:</vt:lpstr>
      <vt:lpstr>Слайд 8</vt:lpstr>
      <vt:lpstr>Слайд 9</vt:lpstr>
      <vt:lpstr>Слайд 10</vt:lpstr>
      <vt:lpstr>Тольяттинский социально-педагогический колледж</vt:lpstr>
      <vt:lpstr>Контакты приёмной комиссии:</vt:lpstr>
      <vt:lpstr>Слайд 13</vt:lpstr>
      <vt:lpstr>Слайд 14</vt:lpstr>
      <vt:lpstr>Слайд 15</vt:lpstr>
      <vt:lpstr>Контакты приёмной комиссии:</vt:lpstr>
      <vt:lpstr>Подробную информацию можно узнать  на сайте: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tmv</cp:lastModifiedBy>
  <cp:revision>70</cp:revision>
  <dcterms:created xsi:type="dcterms:W3CDTF">2017-04-20T06:05:55Z</dcterms:created>
  <dcterms:modified xsi:type="dcterms:W3CDTF">2019-04-24T06:55:31Z</dcterms:modified>
</cp:coreProperties>
</file>